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03a96999d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03a96999d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03a96999d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03a96999d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997237"/>
            <a:ext cx="9144000" cy="947400"/>
          </a:xfrm>
          <a:prstGeom prst="rect">
            <a:avLst/>
          </a:prstGeom>
          <a:solidFill>
            <a:srgbClr val="B5D8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pt-BR" sz="3000">
                <a:solidFill>
                  <a:srgbClr val="FFFFFF"/>
                </a:solidFill>
              </a:rPr>
              <a:t>Título da Dissertação</a:t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557450" y="-109550"/>
            <a:ext cx="6244500" cy="13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1375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pt-BR" sz="2800" b="1">
                <a:solidFill>
                  <a:srgbClr val="FFFFFF"/>
                </a:solidFill>
              </a:rPr>
              <a:t>CONVITE</a:t>
            </a:r>
            <a:endParaRPr sz="28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2800" b="1">
                <a:solidFill>
                  <a:srgbClr val="1F497D"/>
                </a:solidFill>
              </a:rPr>
              <a:t>Defesa de Dissertação de Mestrado</a:t>
            </a:r>
            <a:endParaRPr sz="2800" b="1">
              <a:solidFill>
                <a:srgbClr val="1F497D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11000" y="1250975"/>
            <a:ext cx="8922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PROGRAMA DE PÓS-GRADUAÇÃO EM EDUCAÇÃO EM CIÊNCIAS, MATEMÁTICA E TECNOLOGIA CONVIDA A TODOS(AS) PARA ASSISTIR A DEFESA DE DISSERTAÇÃO: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54100" y="2893725"/>
            <a:ext cx="443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Mestrando(a)</a:t>
            </a:r>
            <a:endParaRPr sz="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3169835"/>
            <a:ext cx="5026800" cy="1969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Banca:</a:t>
            </a:r>
            <a:endParaRPr b="1" dirty="0"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 - Presidente)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Instituição)</a:t>
            </a:r>
          </a:p>
          <a:p>
            <a:pPr lvl="0">
              <a:spcBef>
                <a:spcPts val="560"/>
              </a:spcBef>
            </a:pP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Instituição - Suplente)</a:t>
            </a:r>
          </a:p>
          <a:p>
            <a:pPr lvl="0">
              <a:spcBef>
                <a:spcPts val="560"/>
              </a:spcBef>
              <a:buSzPts val="1100"/>
            </a:pP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Instituição - Suplente</a:t>
            </a:r>
            <a:r>
              <a:rPr lang="pt-BR" sz="1600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927100" y="3215100"/>
            <a:ext cx="3105900" cy="135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Orientador(a):</a:t>
            </a:r>
            <a:endParaRPr b="1" dirty="0"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Profª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Drª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Local: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Data:</a:t>
            </a:r>
            <a:r>
              <a:rPr lang="pt-BR" b="1" dirty="0">
                <a:solidFill>
                  <a:srgbClr val="9DBB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/20xx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9883" y="264299"/>
            <a:ext cx="887693" cy="70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4">
            <a:alphaModFix/>
          </a:blip>
          <a:srcRect t="14718" b="29359"/>
          <a:stretch/>
        </p:blipFill>
        <p:spPr>
          <a:xfrm>
            <a:off x="111000" y="219700"/>
            <a:ext cx="1351143" cy="79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0" y="1997237"/>
            <a:ext cx="9144000" cy="9474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pt-BR" sz="3000">
                <a:solidFill>
                  <a:srgbClr val="FFFFFF"/>
                </a:solidFill>
              </a:rPr>
              <a:t>Título da Dissertação</a:t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557450" y="-109550"/>
            <a:ext cx="6244500" cy="13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1375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pt-BR" sz="2800" b="1">
                <a:solidFill>
                  <a:srgbClr val="FFFFFF"/>
                </a:solidFill>
              </a:rPr>
              <a:t>CONVITE</a:t>
            </a:r>
            <a:endParaRPr sz="2800" b="1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2800" b="1">
                <a:solidFill>
                  <a:srgbClr val="1F497D"/>
                </a:solidFill>
              </a:rPr>
              <a:t>Defesa de Dissertação de Mestrado</a:t>
            </a:r>
            <a:endParaRPr sz="2800" b="1">
              <a:solidFill>
                <a:srgbClr val="1F497D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11000" y="1250975"/>
            <a:ext cx="8922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PROGRAMA DE PÓS-GRADUAÇÃO EM EDUCAÇÃO EM CIÊNCIAS, MATEMÁTICA E TECNOLOGIA CONVIDA A TODOS(AS) PARA ASSISTIR A DEFESA DE DISSERTAÇÃO: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354100" y="2893725"/>
            <a:ext cx="443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do(a) Mestrando</a:t>
            </a:r>
            <a:r>
              <a:rPr lang="pt-BR" sz="1800" b="1">
                <a:latin typeface="Times New Roman"/>
                <a:ea typeface="Times New Roman"/>
                <a:cs typeface="Times New Roman"/>
                <a:sym typeface="Times New Roman"/>
              </a:rPr>
              <a:t>(a)</a:t>
            </a:r>
            <a:endParaRPr sz="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9883" y="264299"/>
            <a:ext cx="887693" cy="70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4">
            <a:alphaModFix/>
          </a:blip>
          <a:srcRect t="14718" b="29359"/>
          <a:stretch/>
        </p:blipFill>
        <p:spPr>
          <a:xfrm>
            <a:off x="111000" y="219700"/>
            <a:ext cx="1351143" cy="797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58;p13">
            <a:extLst>
              <a:ext uri="{FF2B5EF4-FFF2-40B4-BE49-F238E27FC236}">
                <a16:creationId xmlns:a16="http://schemas.microsoft.com/office/drawing/2014/main" id="{4E2F6059-AD5D-B88B-5813-0A24F59A4754}"/>
              </a:ext>
            </a:extLst>
          </p:cNvPr>
          <p:cNvSpPr txBox="1"/>
          <p:nvPr/>
        </p:nvSpPr>
        <p:spPr>
          <a:xfrm>
            <a:off x="0" y="3169835"/>
            <a:ext cx="5026800" cy="1969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Banca:</a:t>
            </a:r>
            <a:endParaRPr b="1" dirty="0"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 - Presidente)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Instituição)</a:t>
            </a:r>
          </a:p>
          <a:p>
            <a:pPr lvl="0">
              <a:spcBef>
                <a:spcPts val="560"/>
              </a:spcBef>
            </a:pP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Instituição - Suplente)</a:t>
            </a:r>
          </a:p>
          <a:p>
            <a:pPr lvl="0">
              <a:spcBef>
                <a:spcPts val="560"/>
              </a:spcBef>
              <a:buSzPts val="1100"/>
            </a:pP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Profº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Drº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Instituição - Suplente</a:t>
            </a:r>
            <a:r>
              <a:rPr lang="pt-BR" sz="1600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12" name="Google Shape;59;p13">
            <a:extLst>
              <a:ext uri="{FF2B5EF4-FFF2-40B4-BE49-F238E27FC236}">
                <a16:creationId xmlns:a16="http://schemas.microsoft.com/office/drawing/2014/main" id="{03D9526F-1393-8A3F-FD6C-5B7FF7EA15DB}"/>
              </a:ext>
            </a:extLst>
          </p:cNvPr>
          <p:cNvSpPr txBox="1"/>
          <p:nvPr/>
        </p:nvSpPr>
        <p:spPr>
          <a:xfrm>
            <a:off x="5927100" y="3215100"/>
            <a:ext cx="3105900" cy="135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Orientador(a):</a:t>
            </a:r>
            <a:endParaRPr b="1" dirty="0">
              <a:solidFill>
                <a:srgbClr val="1F497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Profª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Drª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Local: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Data:</a:t>
            </a:r>
            <a:r>
              <a:rPr lang="pt-BR" b="1" dirty="0">
                <a:solidFill>
                  <a:srgbClr val="9DBB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pt-BR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</a:t>
            </a:r>
            <a:r>
              <a:rPr lang="pt-BR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/20xx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Apresentação na tela (16:9)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Aline Janerine</cp:lastModifiedBy>
  <cp:revision>1</cp:revision>
  <dcterms:modified xsi:type="dcterms:W3CDTF">2022-07-25T18:19:41Z</dcterms:modified>
</cp:coreProperties>
</file>